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</p:sldIdLst>
  <p:sldSz cx="9144000" cy="5143500" type="screen16x9"/>
  <p:notesSz cx="6858000" cy="9144000"/>
  <p:embeddedFontLst>
    <p:embeddedFont>
      <p:font typeface="League Spartan" charset="0"/>
      <p:regular r:id="rId16"/>
      <p:bold r:id="rId17"/>
    </p:embeddedFont>
    <p:embeddedFont>
      <p:font typeface="Inter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82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89010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SLIDES_API71416772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SLIDES_API71416772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LIDES_API71416772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LIDES_API71416772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SLIDES_API71416772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SLIDES_API71416772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SLIDES_API71416772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SLIDES_API71416772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SLIDES_API42453462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SLIDES_API42453462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LIDES_API42453462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LIDES_API42453462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42453462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S_API42453462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SLIDES_API42453462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SLIDES_API42453462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SLIDES_API42453462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SLIDES_API42453462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SLIDES_API42453462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SLIDES_API42453462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SLIDES_API42453462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SLIDES_API42453462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SLIDES_API42453462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SLIDES_API42453462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?utm_source=magicslides.app&amp;utm_medium=presentatio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Introdução aos Sistemas Operacionais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Compreendendo os fundamentos da computação moderna</a:t>
            </a:r>
            <a:endParaRPr sz="14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595050" y="52055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que é um sistema operacional?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595050" y="13222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Software que gerencia recursos de hardware e software de computador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Permite a comunicação entre o usuário e o computador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Fornece uma plataforma para executar aplicativos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Exemplos: Windows, macOS, Linux, Android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0150" y="1304950"/>
            <a:ext cx="3905424" cy="260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Funções de um sistema operacional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635000" y="1421375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Gerenciamento de processos: execução, agendamento e encerramento de processos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Gerenciamento de memória: alocando e desalocando memória para programas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Gerenciamento do sistema de arquivos: organização e controle de acesso a arquivos e diretórios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Gerenciamento de dispositivos: gerenciamento de dispositivos de entrada/saída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5650" y="1836150"/>
            <a:ext cx="3759100" cy="3111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Tipos de Sistemas Operacionais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Usuário único, tarefa única: suporta um usuário e uma tarefa por vez (MS-DOS)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Único usuário, multitarefa: suporta um usuário executando várias tarefas simultaneamente (Windows)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Multiusuário: vários usuários podem trabalhar no sistema simultaneamente (Linux)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Tempo real: garante a execução pontual das tarefas (RTOS)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600" y="666750"/>
            <a:ext cx="238125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6725" y="2884650"/>
            <a:ext cx="3136149" cy="176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Componentes do sistema operacional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635000" y="1505325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Kernel: núcleo do sistema operacional, gerencia memória e recursos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Shell: interface do usuário para interagir com o sistema operacional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Drivers de dispositivo: módulos de software que se comunicam com dispositivos de hardware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File System: estrutura e organização de arquivos em mídias de armazenamento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8000" y="1397575"/>
            <a:ext cx="3638075" cy="287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Sistemas operacionais Linux de código aberto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Explorando o poder e a flexibilidade do Linux</a:t>
            </a:r>
            <a:endParaRPr sz="14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2657300" y="2458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Introdução ao Linux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2657300" y="8185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Sistema operacional gratuito e de código aberto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Desenvolvido por Linus Torvalds em 1991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Funciona em uma ampla variedade de dispositivos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Favorecido por sua estabilidade e segurança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8350" y="2266900"/>
            <a:ext cx="4174300" cy="26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261050" y="497625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Vantagens do Código Aberto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261050" y="1070325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Acesso total ao código-fonte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Customizável para necessidades específicas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Comunidade de desenvolvedores grande e ativa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Melhoria contínua através da colaboração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4423" y="2420000"/>
            <a:ext cx="4905575" cy="25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Núcleo do Linux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2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Núcleo do sistema operacional Linux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Lida com recursos do sistema e hardware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Constantemente atualizado e melhorado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Suporta uma ampla gama de dispositivos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36" name="Google Shape;1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5876" y="2495425"/>
            <a:ext cx="4512875" cy="25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Distribuições Populares do Linux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635000" y="1352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Ubuntu: Fácil de usar e amplamente utilizado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Fedora: recursos e atualizações de ponta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Debian: Altamente estável e confiável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Arch Linux: Personalizável e leve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7875" y="2664350"/>
            <a:ext cx="504825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665525" y="4671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Interface de linha de comando (CLI)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4"/>
          <p:cNvSpPr txBox="1"/>
          <p:nvPr/>
        </p:nvSpPr>
        <p:spPr>
          <a:xfrm>
            <a:off x="665525" y="1291625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Maneira poderosa e eficiente de interagir com o Linux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Oferece amplo controle e flexibilidade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Usa comandos e argumentos para controle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BASH, SHELL, TERMINAL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7352" y="2480150"/>
            <a:ext cx="4491000" cy="25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Gerenciamento de pacotes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3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Sistema centralizado para instalação de software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Garante a resolução de dependências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Atualiza e gerencia pacotes de software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Exemplos: apt, yum, pacman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5000" y="2625150"/>
            <a:ext cx="4124700" cy="232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703675" y="23055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Interface gráfica do usuário (GUI)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5"/>
          <p:cNvSpPr txBox="1"/>
          <p:nvPr/>
        </p:nvSpPr>
        <p:spPr>
          <a:xfrm>
            <a:off x="657900" y="11085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Ambiente de trabalho para interação amigável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Oferece representação visual intuitiva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Fornece acesso fácil a aplicativos e configurações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pt-BR">
                <a:latin typeface="Inter"/>
                <a:ea typeface="Inter"/>
                <a:cs typeface="Inter"/>
                <a:sym typeface="Inter"/>
              </a:rPr>
              <a:t>Exemplos: GNOME, KDE, Xfce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FFFFFF"/>
                </a:solidFill>
              </a:rPr>
              <a:t>Photo by </a:t>
            </a:r>
            <a:r>
              <a:rPr lang="pt-BR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4623" y="2116650"/>
            <a:ext cx="4816626" cy="270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Apresentação na tela (16:9)</PresentationFormat>
  <Paragraphs>70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League Spartan</vt:lpstr>
      <vt:lpstr>Inter</vt:lpstr>
      <vt:lpstr>Simple Light</vt:lpstr>
      <vt:lpstr>Introdução aos Sistemas Operacionais</vt:lpstr>
      <vt:lpstr>O que é um sistema operacional?</vt:lpstr>
      <vt:lpstr>Funções de um sistema operacional</vt:lpstr>
      <vt:lpstr>Tipos de Sistemas Operacionais</vt:lpstr>
      <vt:lpstr>Componentes do sistema operacional </vt:lpstr>
      <vt:lpstr>Sistemas operacionais Linux de código aberto</vt:lpstr>
      <vt:lpstr>Introdução ao Linux</vt:lpstr>
      <vt:lpstr>Vantagens do Código Aberto</vt:lpstr>
      <vt:lpstr>Núcleo do Linux</vt:lpstr>
      <vt:lpstr>Distribuições Populares do Linux</vt:lpstr>
      <vt:lpstr>Interface de linha de comando (CLI)</vt:lpstr>
      <vt:lpstr>Gerenciamento de pacotes</vt:lpstr>
      <vt:lpstr>Interface gráfica do usuário (GUI)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aos Sistemas Operacionais</dc:title>
  <cp:lastModifiedBy>CCC</cp:lastModifiedBy>
  <cp:revision>1</cp:revision>
  <dcterms:modified xsi:type="dcterms:W3CDTF">2023-08-10T08:51:21Z</dcterms:modified>
</cp:coreProperties>
</file>